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FF3"/>
    <a:srgbClr val="FFFF00"/>
    <a:srgbClr val="EEFDE1"/>
    <a:srgbClr val="EEFDE6"/>
    <a:srgbClr val="EEFDE9"/>
    <a:srgbClr val="F0FFEB"/>
    <a:srgbClr val="F0FFF0"/>
    <a:srgbClr val="F3FF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838" autoAdjust="0"/>
    <p:restoredTop sz="99877" autoAdjust="0"/>
  </p:normalViewPr>
  <p:slideViewPr>
    <p:cSldViewPr>
      <p:cViewPr>
        <p:scale>
          <a:sx n="80" d="100"/>
          <a:sy n="80" d="100"/>
        </p:scale>
        <p:origin x="-520" y="6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defTabSz="914378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defTabSz="914378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defTabSz="914378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defTabSz="914378">
              <a:defRPr sz="1200"/>
            </a:lvl1pPr>
          </a:lstStyle>
          <a:p>
            <a:pPr>
              <a:defRPr/>
            </a:pPr>
            <a:fld id="{D8495E48-4E98-47AC-9E62-4D4AF798473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60950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defTabSz="914378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defTabSz="914378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Textmasterformate durch Klicken bearbeiten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defTabSz="914378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defTabSz="914378">
              <a:defRPr sz="1200"/>
            </a:lvl1pPr>
          </a:lstStyle>
          <a:p>
            <a:pPr>
              <a:defRPr/>
            </a:pPr>
            <a:fld id="{94098C7C-4EC5-4323-95E7-B32E6AF0EC4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8484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5963" indent="-274638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1725" indent="-219075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3050" indent="-219075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4375" indent="-219075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41575" indent="-219075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98775" indent="-219075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5975" indent="-219075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13175" indent="-219075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C044A0-AD11-415C-A0A0-8299E5AA2E85}" type="slidenum">
              <a:rPr lang="de-DE" altLang="de-DE" smtClean="0"/>
              <a:pPr eaLnBrk="1" hangingPunct="1">
                <a:spcBef>
                  <a:spcPct val="0"/>
                </a:spcBef>
              </a:pPr>
              <a:t>1</a:t>
            </a:fld>
            <a:endParaRPr lang="de-DE" altLang="de-DE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6279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8157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4127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3253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952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7130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8755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65775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63374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4960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59394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362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pic>
        <p:nvPicPr>
          <p:cNvPr id="1030" name="Picture 7" descr="grund_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688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8"/>
          <p:cNvSpPr txBox="1">
            <a:spLocks noChangeArrowheads="1"/>
          </p:cNvSpPr>
          <p:nvPr userDrawn="1"/>
        </p:nvSpPr>
        <p:spPr bwMode="auto">
          <a:xfrm>
            <a:off x="1258888" y="6165850"/>
            <a:ext cx="7705725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10000"/>
              </a:spcBef>
              <a:defRPr/>
            </a:pPr>
            <a:r>
              <a:rPr lang="de-DE" altLang="de-DE" sz="1600" b="1" smtClean="0">
                <a:solidFill>
                  <a:srgbClr val="245620"/>
                </a:solidFill>
              </a:rPr>
              <a:t>STADTGRÜN</a:t>
            </a:r>
            <a:r>
              <a:rPr lang="de-DE" altLang="de-DE" smtClean="0">
                <a:solidFill>
                  <a:srgbClr val="245620"/>
                </a:solidFill>
              </a:rPr>
              <a:t> </a:t>
            </a:r>
            <a:r>
              <a:rPr lang="de-DE" altLang="de-DE" sz="1400" smtClean="0">
                <a:solidFill>
                  <a:srgbClr val="245620"/>
                </a:solidFill>
                <a:latin typeface="KidTYPEPaint" pitchFamily="2" charset="0"/>
              </a:rPr>
              <a:t>– was sonst…</a:t>
            </a:r>
          </a:p>
          <a:p>
            <a:pPr eaLnBrk="1" hangingPunct="1">
              <a:spcBef>
                <a:spcPct val="10000"/>
              </a:spcBef>
              <a:defRPr/>
            </a:pPr>
            <a:r>
              <a:rPr lang="de-DE" altLang="de-DE" sz="1000" smtClean="0">
                <a:solidFill>
                  <a:srgbClr val="245620"/>
                </a:solidFill>
              </a:rPr>
              <a:t>Amt für</a:t>
            </a:r>
            <a:r>
              <a:rPr lang="de-DE" altLang="de-DE" sz="1000" smtClean="0">
                <a:solidFill>
                  <a:srgbClr val="245620"/>
                </a:solidFill>
                <a:latin typeface="KidTYPEPaint" pitchFamily="2" charset="0"/>
              </a:rPr>
              <a:t> </a:t>
            </a:r>
            <a:r>
              <a:rPr lang="de-DE" altLang="de-DE" sz="1000" smtClean="0">
                <a:solidFill>
                  <a:srgbClr val="245620"/>
                </a:solidFill>
              </a:rPr>
              <a:t>Stadtgrün, Naturschutz und Landschaftspflege, Am Westfriedhof, Tel.: 0381 / 381 8500, E-Mail.: stadtgruen@rostock.de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886200" y="1916832"/>
            <a:ext cx="1584325" cy="789856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524000" y="1295400"/>
            <a:ext cx="6481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800" b="1" dirty="0" smtClean="0"/>
              <a:t>Aufgabenverteilung</a:t>
            </a:r>
            <a:endParaRPr lang="de-DE" altLang="de-DE" sz="1800" b="1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733800" y="2122623"/>
            <a:ext cx="19446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 smtClean="0"/>
              <a:t>Amtsleitung</a:t>
            </a:r>
            <a:endParaRPr lang="de-DE" altLang="de-DE" sz="12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200" b="1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819400" y="2895600"/>
            <a:ext cx="1584325" cy="935038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800600" y="2895600"/>
            <a:ext cx="1584325" cy="935038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781800" y="2895600"/>
            <a:ext cx="1584325" cy="935038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838200" y="2895600"/>
            <a:ext cx="1584325" cy="935038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895600" y="2971800"/>
            <a:ext cx="69691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 smtClean="0"/>
              <a:t>Grünflächen-</a:t>
            </a:r>
            <a:endParaRPr lang="de-DE" altLang="de-DE" sz="12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 err="1" smtClean="0"/>
              <a:t>management</a:t>
            </a:r>
            <a:endParaRPr lang="de-DE" altLang="de-DE" sz="12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 smtClean="0"/>
              <a:t>und Verwaltung</a:t>
            </a:r>
            <a:endParaRPr lang="de-DE" altLang="de-DE" sz="1200" b="1" dirty="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953000" y="3124200"/>
            <a:ext cx="31321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/>
              <a:t>Grünflächen-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 err="1"/>
              <a:t>unterhaltung</a:t>
            </a:r>
            <a:endParaRPr lang="de-DE" altLang="de-DE" sz="12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200" b="1" dirty="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6858000" y="3124200"/>
            <a:ext cx="14398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 smtClean="0"/>
              <a:t>Friedhöfe</a:t>
            </a:r>
            <a:endParaRPr lang="de-DE" altLang="de-DE" sz="1200" b="1" dirty="0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914400" y="3048000"/>
            <a:ext cx="1727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/>
              <a:t>Planung und Naturschutz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200" b="1" dirty="0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819400" y="4005262"/>
            <a:ext cx="168116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z="1100" dirty="0"/>
              <a:t>Ressourcenverwaltung 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1100" dirty="0"/>
              <a:t>Grünflächenverwaltung </a:t>
            </a:r>
            <a:endParaRPr lang="de-DE" altLang="de-DE" sz="1100" dirty="0" smtClean="0"/>
          </a:p>
          <a:p>
            <a:pPr eaLnBrk="1" hangingPunct="1">
              <a:spcBef>
                <a:spcPct val="0"/>
              </a:spcBef>
            </a:pPr>
            <a:r>
              <a:rPr lang="de-DE" altLang="de-DE" sz="1100" dirty="0" smtClean="0"/>
              <a:t>IT-Betreuung</a:t>
            </a:r>
            <a:endParaRPr lang="de-DE" altLang="de-DE" sz="11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1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1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100" dirty="0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3059113" y="4005263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80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860032" y="3968156"/>
            <a:ext cx="1524893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z="1100" dirty="0"/>
              <a:t>Park- und Biotop-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dirty="0"/>
              <a:t> </a:t>
            </a:r>
            <a:r>
              <a:rPr lang="de-DE" altLang="de-DE" sz="1100" dirty="0" smtClean="0"/>
              <a:t>pflege</a:t>
            </a:r>
            <a:endParaRPr lang="de-DE" altLang="de-DE" sz="1100" dirty="0"/>
          </a:p>
          <a:p>
            <a:pPr eaLnBrk="1" hangingPunct="1">
              <a:spcBef>
                <a:spcPct val="0"/>
              </a:spcBef>
            </a:pPr>
            <a:r>
              <a:rPr lang="de-DE" altLang="de-DE" sz="1100" dirty="0" smtClean="0"/>
              <a:t>Stadtbäume</a:t>
            </a:r>
            <a:endParaRPr lang="de-DE" altLang="de-DE" sz="1100" dirty="0"/>
          </a:p>
          <a:p>
            <a:pPr eaLnBrk="1" hangingPunct="1">
              <a:spcBef>
                <a:spcPct val="0"/>
              </a:spcBef>
            </a:pPr>
            <a:r>
              <a:rPr lang="de-DE" altLang="de-DE" sz="1100" dirty="0" smtClean="0"/>
              <a:t>Spielplatzservice</a:t>
            </a:r>
            <a:endParaRPr lang="de-DE" altLang="de-DE" sz="1100" dirty="0"/>
          </a:p>
          <a:p>
            <a:pPr eaLnBrk="1" hangingPunct="1">
              <a:spcBef>
                <a:spcPct val="0"/>
              </a:spcBef>
            </a:pPr>
            <a:r>
              <a:rPr lang="de-DE" altLang="de-DE" sz="1100" dirty="0"/>
              <a:t>Rosen, Stauden,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dirty="0"/>
              <a:t> </a:t>
            </a:r>
            <a:r>
              <a:rPr lang="de-DE" altLang="de-DE" sz="1100" dirty="0" smtClean="0"/>
              <a:t>Saisonblumen</a:t>
            </a:r>
            <a:endParaRPr lang="de-DE" altLang="de-DE" sz="1100" dirty="0"/>
          </a:p>
          <a:p>
            <a:pPr eaLnBrk="1" hangingPunct="1">
              <a:spcBef>
                <a:spcPct val="0"/>
              </a:spcBef>
            </a:pPr>
            <a:r>
              <a:rPr lang="de-DE" altLang="de-DE" sz="1100" dirty="0" smtClean="0"/>
              <a:t>Betriebshof</a:t>
            </a:r>
            <a:endParaRPr lang="de-DE" altLang="de-DE" sz="1100" dirty="0"/>
          </a:p>
          <a:p>
            <a:pPr eaLnBrk="1" hangingPunct="1">
              <a:spcBef>
                <a:spcPct val="0"/>
              </a:spcBef>
            </a:pPr>
            <a:r>
              <a:rPr lang="de-DE" altLang="de-DE" sz="1100" dirty="0" smtClean="0"/>
              <a:t>Berufsausbildung	</a:t>
            </a:r>
            <a:endParaRPr lang="de-DE" altLang="de-DE" sz="1100" dirty="0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6781800" y="3968156"/>
            <a:ext cx="158432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z="1100" dirty="0"/>
              <a:t>Friedhofsverwaltung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1100" dirty="0" smtClean="0"/>
              <a:t>Friedhöfe</a:t>
            </a:r>
            <a:endParaRPr lang="de-DE" altLang="de-DE" sz="1100" dirty="0"/>
          </a:p>
          <a:p>
            <a:pPr eaLnBrk="1" hangingPunct="1">
              <a:spcBef>
                <a:spcPct val="0"/>
              </a:spcBef>
            </a:pPr>
            <a:r>
              <a:rPr lang="de-DE" altLang="de-DE" sz="1100" dirty="0" smtClean="0"/>
              <a:t>Feierhallen</a:t>
            </a:r>
            <a:endParaRPr lang="de-DE" altLang="de-DE" sz="1100" dirty="0"/>
          </a:p>
          <a:p>
            <a:pPr eaLnBrk="1" hangingPunct="1">
              <a:spcBef>
                <a:spcPct val="0"/>
              </a:spcBef>
            </a:pPr>
            <a:r>
              <a:rPr lang="de-DE" altLang="de-DE" sz="1100" dirty="0" smtClean="0"/>
              <a:t>Krematorium</a:t>
            </a:r>
            <a:endParaRPr lang="de-DE" altLang="de-DE" sz="1100" dirty="0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838200" y="4005262"/>
            <a:ext cx="160575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z="1100" dirty="0" smtClean="0"/>
              <a:t>Planung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1100" dirty="0" smtClean="0"/>
              <a:t>Neubau</a:t>
            </a:r>
            <a:endParaRPr lang="de-DE" altLang="de-DE" sz="1100" dirty="0"/>
          </a:p>
          <a:p>
            <a:pPr eaLnBrk="1" hangingPunct="1">
              <a:spcBef>
                <a:spcPct val="0"/>
              </a:spcBef>
            </a:pPr>
            <a:r>
              <a:rPr lang="de-DE" altLang="de-DE" sz="1100" dirty="0"/>
              <a:t>Naturschutz </a:t>
            </a:r>
          </a:p>
          <a:p>
            <a:pPr eaLnBrk="1" hangingPunct="1">
              <a:spcBef>
                <a:spcPct val="0"/>
              </a:spcBef>
            </a:pPr>
            <a:endParaRPr lang="de-DE" altLang="de-DE" sz="1100" u="sng" dirty="0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95288" y="5734050"/>
            <a:ext cx="20891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100" b="1" dirty="0"/>
              <a:t>Stand: </a:t>
            </a:r>
            <a:r>
              <a:rPr lang="de-DE" altLang="de-DE" sz="1100" b="1" dirty="0" smtClean="0"/>
              <a:t>April</a:t>
            </a:r>
            <a:r>
              <a:rPr lang="de-DE" altLang="de-DE" sz="1100" b="1" dirty="0" smtClean="0"/>
              <a:t> </a:t>
            </a:r>
            <a:r>
              <a:rPr lang="de-DE" altLang="de-DE" sz="1100" b="1" dirty="0" smtClean="0"/>
              <a:t>2015</a:t>
            </a:r>
            <a:endParaRPr lang="de-DE" altLang="de-DE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Bildschirmpräsentation (4:3)</PresentationFormat>
  <Paragraphs>30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Standarddesign</vt:lpstr>
      <vt:lpstr>PowerPoint-Präsentation</vt:lpstr>
    </vt:vector>
  </TitlesOfParts>
  <Company>Stadtverwaltung Rostock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Administrator</dc:creator>
  <cp:lastModifiedBy>Mitarbeiter</cp:lastModifiedBy>
  <cp:revision>130</cp:revision>
  <cp:lastPrinted>2015-04-15T11:44:23Z</cp:lastPrinted>
  <dcterms:created xsi:type="dcterms:W3CDTF">2006-11-16T13:08:44Z</dcterms:created>
  <dcterms:modified xsi:type="dcterms:W3CDTF">2015-04-15T12:09:47Z</dcterms:modified>
</cp:coreProperties>
</file>